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4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8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ADC282-557D-4F90-8B96-CF03BA4D67F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D8CFDF6-FA67-4DD0-ADBB-8A70359D4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0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Kerr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7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Road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road map shows roads borders and destinations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88" y="2833839"/>
            <a:ext cx="4105469" cy="27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Topographic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topographic map uses lines to show contours in the earth and height of objects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98" y="2602852"/>
            <a:ext cx="4048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Aeronautical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aeronautical map shows the flight path of planes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03" y="2609363"/>
            <a:ext cx="6095081" cy="34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Weather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weather map shows temperature, cloud cover and rain in real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732341"/>
            <a:ext cx="4191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Gene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 map is a visual representation </a:t>
            </a:r>
            <a:r>
              <a:rPr lang="en-US" dirty="0"/>
              <a:t>of the structure of </a:t>
            </a:r>
            <a:r>
              <a:rPr lang="en-US" dirty="0" smtClean="0"/>
              <a:t>gene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789173"/>
            <a:ext cx="3752962" cy="33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Concept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concept map is  a visual representation of a concept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678892"/>
            <a:ext cx="4898085" cy="29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Floor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floor plan is a birds eye view of all the rooms on a floor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688966"/>
            <a:ext cx="4644312" cy="34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2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21</TotalTime>
  <Words>85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Rockwell</vt:lpstr>
      <vt:lpstr>Rockwell Condensed</vt:lpstr>
      <vt:lpstr>Wingdings</vt:lpstr>
      <vt:lpstr>Wood Type</vt:lpstr>
      <vt:lpstr>Maps</vt:lpstr>
      <vt:lpstr> Road map </vt:lpstr>
      <vt:lpstr> Topographic Map </vt:lpstr>
      <vt:lpstr> Aeronautical Map </vt:lpstr>
      <vt:lpstr> Weather Map </vt:lpstr>
      <vt:lpstr> Gene Map </vt:lpstr>
      <vt:lpstr> Concept Map </vt:lpstr>
      <vt:lpstr> Floor Plan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dc:creator>245210</dc:creator>
  <cp:lastModifiedBy>245210</cp:lastModifiedBy>
  <cp:revision>2</cp:revision>
  <dcterms:created xsi:type="dcterms:W3CDTF">2014-08-27T12:22:24Z</dcterms:created>
  <dcterms:modified xsi:type="dcterms:W3CDTF">2014-08-27T12:44:19Z</dcterms:modified>
</cp:coreProperties>
</file>